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3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4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5.xml" ContentType="application/vnd.openxmlformats-officedocument.theme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6.xml" ContentType="application/vnd.openxmlformats-officedocument.theme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7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2" r:id="rId4"/>
    <p:sldMasterId id="2147484410" r:id="rId5"/>
    <p:sldMasterId id="2147484427" r:id="rId6"/>
    <p:sldMasterId id="2147484444" r:id="rId7"/>
    <p:sldMasterId id="2147484461" r:id="rId8"/>
    <p:sldMasterId id="2147484478" r:id="rId9"/>
    <p:sldMasterId id="2147484495" r:id="rId10"/>
    <p:sldMasterId id="2147484512" r:id="rId11"/>
  </p:sldMasterIdLst>
  <p:notesMasterIdLst>
    <p:notesMasterId r:id="rId16"/>
  </p:notesMasterIdLst>
  <p:handoutMasterIdLst>
    <p:handoutMasterId r:id="rId17"/>
  </p:handoutMasterIdLst>
  <p:sldIdLst>
    <p:sldId id="263" r:id="rId12"/>
    <p:sldId id="264" r:id="rId13"/>
    <p:sldId id="265" r:id="rId14"/>
    <p:sldId id="25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2B0"/>
    <a:srgbClr val="3F5564"/>
    <a:srgbClr val="0077BC"/>
    <a:srgbClr val="D53878"/>
    <a:srgbClr val="008391"/>
    <a:srgbClr val="FBF2B4"/>
    <a:srgbClr val="F0CD50"/>
    <a:srgbClr val="4675B7"/>
    <a:srgbClr val="DBD1E6"/>
    <a:srgbClr val="D2D8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6807" autoAdjust="0"/>
  </p:normalViewPr>
  <p:slideViewPr>
    <p:cSldViewPr snapToGrid="0">
      <p:cViewPr varScale="1">
        <p:scale>
          <a:sx n="72" d="100"/>
          <a:sy n="72" d="100"/>
        </p:scale>
        <p:origin x="380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 snapToGrid="0">
      <p:cViewPr varScale="1">
        <p:scale>
          <a:sx n="93" d="100"/>
          <a:sy n="93" d="100"/>
        </p:scale>
        <p:origin x="362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2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1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4.xml"/><Relationship Id="rId10" Type="http://schemas.openxmlformats.org/officeDocument/2006/relationships/slideMaster" Target="slideMasters/slideMaster7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28D75527-1052-40CF-90A7-805EC4F772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82182B2-420A-475A-83CF-72C9A1964B5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BB566-3845-4DC0-8CE2-DC15231A2062}" type="datetime1">
              <a:rPr lang="sv-SE" smtClean="0"/>
              <a:t>2024-12-17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CFEBD13-AD79-4726-9C7A-9E5C531A1A5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00A28DF-4169-4B51-B8D3-AA9A5D61235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A0780-C7EB-45E8-96EB-66D0986C42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033701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5FFDC-F934-4037-B505-500B08CD3B8C}" type="datetime1">
              <a:rPr lang="sv-SE" smtClean="0"/>
              <a:t>2024-12-17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1086EF-3011-429C-976B-61D9CA3A2B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958687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BBFA50B-E819-411C-B95B-B3FD3A3FC2B7}" type="datetime1">
              <a:rPr lang="sv-SE" smtClean="0"/>
              <a:t>2024-12-17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2735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1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1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1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8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997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237358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4303892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8716520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10832336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0403556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7876507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336705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672670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23942868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0775477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552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148642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388E3460-7228-4DB3-A6B8-F304B211BC3F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001414883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81ADCA10-B0AD-4D27-A94A-34783BF31D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6553C1A9-DB36-4729-A526-0352AB7C6E25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382123098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965300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868400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1293716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55698386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65356972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28542820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18006355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43115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095238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36944644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419327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728734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13700544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0016742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325991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675322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A335F1B5-8765-459C-802C-DA62079417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92F5E2AC-A457-4DE9-9A2C-4BE86BC00522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764412805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010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842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0245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4" name="Rubrik 3">
            <a:extLst>
              <a:ext uri="{FF2B5EF4-FFF2-40B4-BE49-F238E27FC236}">
                <a16:creationId xmlns:a16="http://schemas.microsoft.com/office/drawing/2014/main" id="{7A284E58-B676-47B0-B49B-D281A884EF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1104959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076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2883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2BC929D8-093F-4826-8D04-F268FF63E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456351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15128C6-B678-4715-9D0F-D4C07F59EDA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30721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406511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888074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315036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032412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29092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522466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557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7083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049095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50992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215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147408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A5CC9138-760F-4A17-8B1B-6D99EFF79AD6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8584371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&#10;&#10;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2C9C189C-4F50-4B1D-9EA5-30AB73E59C0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01825FE-CC31-4DE6-9AA9-7C27B553E870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9172592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2215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2138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53767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678732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8135035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0277957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7249890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5150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788418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412099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1202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19162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9706780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05290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69404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477CCA5E-96FA-4B08-97E3-9C131E99F26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</a:t>
            </a:r>
            <a:r>
              <a:rPr lang="sv-SE" sz="1050" dirty="0">
                <a:solidFill>
                  <a:schemeClr val="tx1"/>
                </a:solidFill>
              </a:rPr>
              <a:t>öppen</a:t>
            </a:r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23955551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01D92FDB-2EC0-4D2B-9027-B2C6802AC7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03B86F8F-A217-4EC5-95CF-481328A25B1B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343101534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8267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30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8398255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7990460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2290125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838325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8590573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0821839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3779836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8142922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4113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0074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86840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8155490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380631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13197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F54FBE38-BAA0-4913-A593-C4237FC13E33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52311727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48B20EB8-4FF0-4D86-B782-FE843B459F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66C4A4B-0FFF-4609-BF3A-89A12B42C121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312404377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70648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38321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086055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7301865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0120431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68104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544503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2664062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5611373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6026589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36353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09585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8976977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402914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86335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B3A12899-234C-4D37-942E-64C01D64533B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672469720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D9E1B7B2-3451-4D29-B53E-14A2743034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BA484A78-938B-41DE-9685-15EC3BD0A572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656666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08802931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1178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51962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509150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45929841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0027434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3156330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6189945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8277629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4545329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324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41209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011364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197308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571227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088991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6715C386-526F-48AC-AD19-830972616829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58761775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D4F390AC-3BA8-4C70-9E3A-28CC7DA5174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5342DB73-4413-4392-B228-119A141D349B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229427731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98244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321189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8118782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56211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61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50.xml"/><Relationship Id="rId16" Type="http://schemas.openxmlformats.org/officeDocument/2006/relationships/slideLayout" Target="../slideLayouts/slideLayout64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slideLayout" Target="../slideLayouts/slideLayout6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2.xml"/><Relationship Id="rId13" Type="http://schemas.openxmlformats.org/officeDocument/2006/relationships/slideLayout" Target="../slideLayouts/slideLayout77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67.xml"/><Relationship Id="rId7" Type="http://schemas.openxmlformats.org/officeDocument/2006/relationships/slideLayout" Target="../slideLayouts/slideLayout71.xml"/><Relationship Id="rId12" Type="http://schemas.openxmlformats.org/officeDocument/2006/relationships/slideLayout" Target="../slideLayouts/slideLayout76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66.xml"/><Relationship Id="rId16" Type="http://schemas.openxmlformats.org/officeDocument/2006/relationships/slideLayout" Target="../slideLayouts/slideLayout80.xml"/><Relationship Id="rId1" Type="http://schemas.openxmlformats.org/officeDocument/2006/relationships/slideLayout" Target="../slideLayouts/slideLayout65.xml"/><Relationship Id="rId6" Type="http://schemas.openxmlformats.org/officeDocument/2006/relationships/slideLayout" Target="../slideLayouts/slideLayout70.xml"/><Relationship Id="rId11" Type="http://schemas.openxmlformats.org/officeDocument/2006/relationships/slideLayout" Target="../slideLayouts/slideLayout75.xml"/><Relationship Id="rId5" Type="http://schemas.openxmlformats.org/officeDocument/2006/relationships/slideLayout" Target="../slideLayouts/slideLayout69.xml"/><Relationship Id="rId15" Type="http://schemas.openxmlformats.org/officeDocument/2006/relationships/slideLayout" Target="../slideLayouts/slideLayout79.xml"/><Relationship Id="rId10" Type="http://schemas.openxmlformats.org/officeDocument/2006/relationships/slideLayout" Target="../slideLayouts/slideLayout74.xml"/><Relationship Id="rId4" Type="http://schemas.openxmlformats.org/officeDocument/2006/relationships/slideLayout" Target="../slideLayouts/slideLayout68.xml"/><Relationship Id="rId9" Type="http://schemas.openxmlformats.org/officeDocument/2006/relationships/slideLayout" Target="../slideLayouts/slideLayout73.xml"/><Relationship Id="rId14" Type="http://schemas.openxmlformats.org/officeDocument/2006/relationships/slideLayout" Target="../slideLayouts/slideLayout7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8.xml"/><Relationship Id="rId13" Type="http://schemas.openxmlformats.org/officeDocument/2006/relationships/slideLayout" Target="../slideLayouts/slideLayout9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7.xml"/><Relationship Id="rId12" Type="http://schemas.openxmlformats.org/officeDocument/2006/relationships/slideLayout" Target="../slideLayouts/slideLayout92.xml"/><Relationship Id="rId17" Type="http://schemas.openxmlformats.org/officeDocument/2006/relationships/theme" Target="../theme/theme6.xml"/><Relationship Id="rId2" Type="http://schemas.openxmlformats.org/officeDocument/2006/relationships/slideLayout" Target="../slideLayouts/slideLayout82.xml"/><Relationship Id="rId16" Type="http://schemas.openxmlformats.org/officeDocument/2006/relationships/slideLayout" Target="../slideLayouts/slideLayout96.xml"/><Relationship Id="rId1" Type="http://schemas.openxmlformats.org/officeDocument/2006/relationships/slideLayout" Target="../slideLayouts/slideLayout81.xml"/><Relationship Id="rId6" Type="http://schemas.openxmlformats.org/officeDocument/2006/relationships/slideLayout" Target="../slideLayouts/slideLayout86.xml"/><Relationship Id="rId11" Type="http://schemas.openxmlformats.org/officeDocument/2006/relationships/slideLayout" Target="../slideLayouts/slideLayout91.xml"/><Relationship Id="rId5" Type="http://schemas.openxmlformats.org/officeDocument/2006/relationships/slideLayout" Target="../slideLayouts/slideLayout85.xml"/><Relationship Id="rId15" Type="http://schemas.openxmlformats.org/officeDocument/2006/relationships/slideLayout" Target="../slideLayouts/slideLayout95.xml"/><Relationship Id="rId10" Type="http://schemas.openxmlformats.org/officeDocument/2006/relationships/slideLayout" Target="../slideLayouts/slideLayout90.xml"/><Relationship Id="rId4" Type="http://schemas.openxmlformats.org/officeDocument/2006/relationships/slideLayout" Target="../slideLayouts/slideLayout84.xml"/><Relationship Id="rId9" Type="http://schemas.openxmlformats.org/officeDocument/2006/relationships/slideLayout" Target="../slideLayouts/slideLayout89.xml"/><Relationship Id="rId14" Type="http://schemas.openxmlformats.org/officeDocument/2006/relationships/slideLayout" Target="../slideLayouts/slideLayout9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4.xml"/><Relationship Id="rId13" Type="http://schemas.openxmlformats.org/officeDocument/2006/relationships/slideLayout" Target="../slideLayouts/slideLayout109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99.xml"/><Relationship Id="rId7" Type="http://schemas.openxmlformats.org/officeDocument/2006/relationships/slideLayout" Target="../slideLayouts/slideLayout103.xml"/><Relationship Id="rId12" Type="http://schemas.openxmlformats.org/officeDocument/2006/relationships/slideLayout" Target="../slideLayouts/slideLayout108.xml"/><Relationship Id="rId17" Type="http://schemas.openxmlformats.org/officeDocument/2006/relationships/theme" Target="../theme/theme7.xml"/><Relationship Id="rId2" Type="http://schemas.openxmlformats.org/officeDocument/2006/relationships/slideLayout" Target="../slideLayouts/slideLayout98.xml"/><Relationship Id="rId16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97.xml"/><Relationship Id="rId6" Type="http://schemas.openxmlformats.org/officeDocument/2006/relationships/slideLayout" Target="../slideLayouts/slideLayout102.xml"/><Relationship Id="rId11" Type="http://schemas.openxmlformats.org/officeDocument/2006/relationships/slideLayout" Target="../slideLayouts/slideLayout107.xml"/><Relationship Id="rId5" Type="http://schemas.openxmlformats.org/officeDocument/2006/relationships/slideLayout" Target="../slideLayouts/slideLayout101.xml"/><Relationship Id="rId15" Type="http://schemas.openxmlformats.org/officeDocument/2006/relationships/slideLayout" Target="../slideLayouts/slideLayout111.xml"/><Relationship Id="rId10" Type="http://schemas.openxmlformats.org/officeDocument/2006/relationships/slideLayout" Target="../slideLayouts/slideLayout106.xml"/><Relationship Id="rId4" Type="http://schemas.openxmlformats.org/officeDocument/2006/relationships/slideLayout" Target="../slideLayouts/slideLayout100.xml"/><Relationship Id="rId9" Type="http://schemas.openxmlformats.org/officeDocument/2006/relationships/slideLayout" Target="../slideLayouts/slideLayout105.xml"/><Relationship Id="rId14" Type="http://schemas.openxmlformats.org/officeDocument/2006/relationships/slideLayout" Target="../slideLayouts/slideLayout110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0.xml"/><Relationship Id="rId13" Type="http://schemas.openxmlformats.org/officeDocument/2006/relationships/slideLayout" Target="../slideLayouts/slideLayout125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12" Type="http://schemas.openxmlformats.org/officeDocument/2006/relationships/slideLayout" Target="../slideLayouts/slideLayout124.xml"/><Relationship Id="rId17" Type="http://schemas.openxmlformats.org/officeDocument/2006/relationships/theme" Target="../theme/theme8.xml"/><Relationship Id="rId2" Type="http://schemas.openxmlformats.org/officeDocument/2006/relationships/slideLayout" Target="../slideLayouts/slideLayout114.xml"/><Relationship Id="rId16" Type="http://schemas.openxmlformats.org/officeDocument/2006/relationships/slideLayout" Target="../slideLayouts/slideLayout128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11" Type="http://schemas.openxmlformats.org/officeDocument/2006/relationships/slideLayout" Target="../slideLayouts/slideLayout123.xml"/><Relationship Id="rId5" Type="http://schemas.openxmlformats.org/officeDocument/2006/relationships/slideLayout" Target="../slideLayouts/slideLayout117.xml"/><Relationship Id="rId15" Type="http://schemas.openxmlformats.org/officeDocument/2006/relationships/slideLayout" Target="../slideLayouts/slideLayout127.xml"/><Relationship Id="rId10" Type="http://schemas.openxmlformats.org/officeDocument/2006/relationships/slideLayout" Target="../slideLayouts/slideLayout122.xml"/><Relationship Id="rId4" Type="http://schemas.openxmlformats.org/officeDocument/2006/relationships/slideLayout" Target="../slideLayouts/slideLayout116.xml"/><Relationship Id="rId9" Type="http://schemas.openxmlformats.org/officeDocument/2006/relationships/slideLayout" Target="../slideLayouts/slideLayout121.xml"/><Relationship Id="rId14" Type="http://schemas.openxmlformats.org/officeDocument/2006/relationships/slideLayout" Target="../slideLayouts/slideLayout1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AEB2E3D-92F2-44E1-BB5F-C8FAE387A996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048D0267-35CA-45BC-A225-E420D66A85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86967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48" r:id="rId2"/>
    <p:sldLayoutId id="2147484050" r:id="rId3"/>
    <p:sldLayoutId id="2147484051" r:id="rId4"/>
    <p:sldLayoutId id="2147484052" r:id="rId5"/>
    <p:sldLayoutId id="2147484053" r:id="rId6"/>
    <p:sldLayoutId id="2147484054" r:id="rId7"/>
    <p:sldLayoutId id="2147484055" r:id="rId8"/>
    <p:sldLayoutId id="2147484056" r:id="rId9"/>
    <p:sldLayoutId id="2147484049" r:id="rId10"/>
    <p:sldLayoutId id="2147484057" r:id="rId11"/>
    <p:sldLayoutId id="2147484058" r:id="rId12"/>
    <p:sldLayoutId id="2147484047" r:id="rId13"/>
    <p:sldLayoutId id="2147484408" r:id="rId14"/>
    <p:sldLayoutId id="2147484409" r:id="rId15"/>
    <p:sldLayoutId id="2147484043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 userDrawn="1">
          <p15:clr>
            <a:srgbClr val="F26B43"/>
          </p15:clr>
        </p15:guide>
        <p15:guide id="9" orient="horz" pos="255" userDrawn="1">
          <p15:clr>
            <a:srgbClr val="F26B43"/>
          </p15:clr>
        </p15:guide>
        <p15:guide id="10" pos="257" userDrawn="1">
          <p15:clr>
            <a:srgbClr val="F26B43"/>
          </p15:clr>
        </p15:guide>
        <p15:guide id="11" pos="7423" userDrawn="1">
          <p15:clr>
            <a:srgbClr val="F26B43"/>
          </p15:clr>
        </p15:guide>
        <p15:guide id="12" orient="horz" pos="4156" userDrawn="1">
          <p15:clr>
            <a:srgbClr val="F26B43"/>
          </p15:clr>
        </p15:guide>
        <p15:guide id="14" orient="horz" pos="1095" userDrawn="1">
          <p15:clr>
            <a:srgbClr val="F26B43"/>
          </p15:clr>
        </p15:guide>
        <p15:guide id="15" orient="horz" pos="550" userDrawn="1">
          <p15:clr>
            <a:srgbClr val="F26B43"/>
          </p15:clr>
        </p15:guide>
        <p15:guide id="16" orient="horz" pos="3725" userDrawn="1">
          <p15:clr>
            <a:srgbClr val="F26B43"/>
          </p15:clr>
        </p15:guide>
        <p15:guide id="17" orient="horz" pos="406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AEB2E3D-92F2-44E1-BB5F-C8FAE387A996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Platshållare för bildnummer 1">
            <a:extLst>
              <a:ext uri="{FF2B5EF4-FFF2-40B4-BE49-F238E27FC236}">
                <a16:creationId xmlns:a16="http://schemas.microsoft.com/office/drawing/2014/main" id="{49735908-7AA6-42A8-8D13-0A08009408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8984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1" r:id="rId1"/>
    <p:sldLayoutId id="2147484412" r:id="rId2"/>
    <p:sldLayoutId id="2147484413" r:id="rId3"/>
    <p:sldLayoutId id="2147484414" r:id="rId4"/>
    <p:sldLayoutId id="2147484415" r:id="rId5"/>
    <p:sldLayoutId id="2147484416" r:id="rId6"/>
    <p:sldLayoutId id="2147484417" r:id="rId7"/>
    <p:sldLayoutId id="2147484418" r:id="rId8"/>
    <p:sldLayoutId id="2147484419" r:id="rId9"/>
    <p:sldLayoutId id="2147484420" r:id="rId10"/>
    <p:sldLayoutId id="2147484421" r:id="rId11"/>
    <p:sldLayoutId id="2147484422" r:id="rId12"/>
    <p:sldLayoutId id="2147484423" r:id="rId13"/>
    <p:sldLayoutId id="2147484424" r:id="rId14"/>
    <p:sldLayoutId id="2147484425" r:id="rId15"/>
    <p:sldLayoutId id="2147484426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16FC2686-3742-4CA7-96AE-CD7BBA1A90F3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2A7AAA3E-885B-47E9-ACBA-A0293FCE58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23591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8" r:id="rId1"/>
    <p:sldLayoutId id="2147484429" r:id="rId2"/>
    <p:sldLayoutId id="2147484430" r:id="rId3"/>
    <p:sldLayoutId id="2147484431" r:id="rId4"/>
    <p:sldLayoutId id="2147484432" r:id="rId5"/>
    <p:sldLayoutId id="2147484433" r:id="rId6"/>
    <p:sldLayoutId id="2147484434" r:id="rId7"/>
    <p:sldLayoutId id="2147484435" r:id="rId8"/>
    <p:sldLayoutId id="2147484436" r:id="rId9"/>
    <p:sldLayoutId id="2147484437" r:id="rId10"/>
    <p:sldLayoutId id="2147484438" r:id="rId11"/>
    <p:sldLayoutId id="2147484439" r:id="rId12"/>
    <p:sldLayoutId id="2147484440" r:id="rId13"/>
    <p:sldLayoutId id="2147484441" r:id="rId14"/>
    <p:sldLayoutId id="2147484442" r:id="rId15"/>
    <p:sldLayoutId id="2147484443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7DFF76B2-A88A-470E-B646-73BDC425A6E8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4D8D5E03-09FD-47B8-83A3-7C8B23D877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96936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5" r:id="rId1"/>
    <p:sldLayoutId id="2147484446" r:id="rId2"/>
    <p:sldLayoutId id="2147484447" r:id="rId3"/>
    <p:sldLayoutId id="2147484448" r:id="rId4"/>
    <p:sldLayoutId id="2147484449" r:id="rId5"/>
    <p:sldLayoutId id="2147484450" r:id="rId6"/>
    <p:sldLayoutId id="2147484451" r:id="rId7"/>
    <p:sldLayoutId id="2147484452" r:id="rId8"/>
    <p:sldLayoutId id="2147484453" r:id="rId9"/>
    <p:sldLayoutId id="2147484454" r:id="rId10"/>
    <p:sldLayoutId id="2147484455" r:id="rId11"/>
    <p:sldLayoutId id="2147484456" r:id="rId12"/>
    <p:sldLayoutId id="2147484457" r:id="rId13"/>
    <p:sldLayoutId id="2147484458" r:id="rId14"/>
    <p:sldLayoutId id="2147484459" r:id="rId15"/>
    <p:sldLayoutId id="2147484460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F4542BD5-103E-4DB5-88FB-E05DB9624044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ACAA70FC-8994-456B-8FC6-D537F84062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459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62" r:id="rId1"/>
    <p:sldLayoutId id="2147484463" r:id="rId2"/>
    <p:sldLayoutId id="2147484464" r:id="rId3"/>
    <p:sldLayoutId id="2147484465" r:id="rId4"/>
    <p:sldLayoutId id="2147484466" r:id="rId5"/>
    <p:sldLayoutId id="2147484467" r:id="rId6"/>
    <p:sldLayoutId id="2147484468" r:id="rId7"/>
    <p:sldLayoutId id="2147484469" r:id="rId8"/>
    <p:sldLayoutId id="2147484470" r:id="rId9"/>
    <p:sldLayoutId id="2147484471" r:id="rId10"/>
    <p:sldLayoutId id="2147484472" r:id="rId11"/>
    <p:sldLayoutId id="2147484473" r:id="rId12"/>
    <p:sldLayoutId id="2147484474" r:id="rId13"/>
    <p:sldLayoutId id="2147484475" r:id="rId14"/>
    <p:sldLayoutId id="2147484476" r:id="rId15"/>
    <p:sldLayoutId id="2147484477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BA98ADB3-7E4F-4041-B143-C1933A3E0DE3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3F2844B7-CEF6-4069-B35D-9858A87899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7771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9" r:id="rId1"/>
    <p:sldLayoutId id="2147484480" r:id="rId2"/>
    <p:sldLayoutId id="2147484481" r:id="rId3"/>
    <p:sldLayoutId id="2147484482" r:id="rId4"/>
    <p:sldLayoutId id="2147484483" r:id="rId5"/>
    <p:sldLayoutId id="2147484484" r:id="rId6"/>
    <p:sldLayoutId id="2147484485" r:id="rId7"/>
    <p:sldLayoutId id="2147484486" r:id="rId8"/>
    <p:sldLayoutId id="2147484487" r:id="rId9"/>
    <p:sldLayoutId id="2147484488" r:id="rId10"/>
    <p:sldLayoutId id="2147484489" r:id="rId11"/>
    <p:sldLayoutId id="2147484490" r:id="rId12"/>
    <p:sldLayoutId id="2147484491" r:id="rId13"/>
    <p:sldLayoutId id="2147484492" r:id="rId14"/>
    <p:sldLayoutId id="2147484493" r:id="rId15"/>
    <p:sldLayoutId id="2147484494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C30862AA-79CD-47D7-A508-195920CF797F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0B5FE696-6F97-4D3C-86EA-DA1B9AC17F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8833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96" r:id="rId1"/>
    <p:sldLayoutId id="2147484497" r:id="rId2"/>
    <p:sldLayoutId id="2147484498" r:id="rId3"/>
    <p:sldLayoutId id="2147484499" r:id="rId4"/>
    <p:sldLayoutId id="2147484500" r:id="rId5"/>
    <p:sldLayoutId id="2147484501" r:id="rId6"/>
    <p:sldLayoutId id="2147484502" r:id="rId7"/>
    <p:sldLayoutId id="2147484503" r:id="rId8"/>
    <p:sldLayoutId id="2147484504" r:id="rId9"/>
    <p:sldLayoutId id="2147484505" r:id="rId10"/>
    <p:sldLayoutId id="2147484506" r:id="rId11"/>
    <p:sldLayoutId id="2147484507" r:id="rId12"/>
    <p:sldLayoutId id="2147484508" r:id="rId13"/>
    <p:sldLayoutId id="2147484509" r:id="rId14"/>
    <p:sldLayoutId id="2147484510" r:id="rId15"/>
    <p:sldLayoutId id="2147484511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06A2100A-00F3-4208-962E-587779F2E0C0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F508861A-5DB9-448E-9A9B-FD5CEF06B1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82768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13" r:id="rId1"/>
    <p:sldLayoutId id="2147484514" r:id="rId2"/>
    <p:sldLayoutId id="2147484515" r:id="rId3"/>
    <p:sldLayoutId id="2147484516" r:id="rId4"/>
    <p:sldLayoutId id="2147484517" r:id="rId5"/>
    <p:sldLayoutId id="2147484518" r:id="rId6"/>
    <p:sldLayoutId id="2147484519" r:id="rId7"/>
    <p:sldLayoutId id="2147484520" r:id="rId8"/>
    <p:sldLayoutId id="2147484521" r:id="rId9"/>
    <p:sldLayoutId id="2147484522" r:id="rId10"/>
    <p:sldLayoutId id="2147484523" r:id="rId11"/>
    <p:sldLayoutId id="2147484524" r:id="rId12"/>
    <p:sldLayoutId id="2147484525" r:id="rId13"/>
    <p:sldLayoutId id="2147484526" r:id="rId14"/>
    <p:sldLayoutId id="2147484527" r:id="rId15"/>
    <p:sldLayoutId id="2147484528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akerhetsdialogen.suntarbetsliv.se/aktivitet/vilka-risker/" TargetMode="External"/><Relationship Id="rId1" Type="http://schemas.openxmlformats.org/officeDocument/2006/relationships/slideLayout" Target="../slideLayouts/slideLayout5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920628-F32D-4B59-82A3-068B459839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/>
              <a:t>Riskbedömning hot </a:t>
            </a:r>
            <a:r>
              <a:rPr lang="sv-SE" dirty="0"/>
              <a:t>och våld/otillåten påverkan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685EA8B-6E15-2133-4AB9-8BDDE9F5F8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2C56AC27-88D2-0447-F468-9C3919FC276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8789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F1021C-9D07-97B6-ADE3-E977A741E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</p:spPr>
        <p:txBody>
          <a:bodyPr anchor="ctr">
            <a:noAutofit/>
          </a:bodyPr>
          <a:lstStyle/>
          <a:p>
            <a:r>
              <a:rPr lang="sv-SE" dirty="0"/>
              <a:t>Riskbedömning hot och våld samt otillåten påverkan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4989CA0-2387-5401-00EA-1E8613F002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>
            <a:normAutofit fontScale="92500" lnSpcReduction="10000"/>
          </a:bodyPr>
          <a:lstStyle/>
          <a:p>
            <a:r>
              <a:rPr lang="sv-SE" dirty="0">
                <a:effectLst/>
              </a:rPr>
              <a:t>Arbetsgivaren ska utreda om det finns risker kopplat till </a:t>
            </a:r>
            <a:r>
              <a:rPr lang="sv-SE" dirty="0"/>
              <a:t>hot och våld samt otillåten påverkan på arbetsplatsen. </a:t>
            </a:r>
          </a:p>
          <a:p>
            <a:r>
              <a:rPr lang="sv-SE" dirty="0">
                <a:effectLst/>
              </a:rPr>
              <a:t>Varje arbetsplats </a:t>
            </a:r>
            <a:r>
              <a:rPr lang="sv-SE" dirty="0"/>
              <a:t>ska göra en r</a:t>
            </a:r>
            <a:r>
              <a:rPr lang="sv-SE" dirty="0">
                <a:effectLst/>
              </a:rPr>
              <a:t>iskbedömning över vilka hot och våldssituationer som kan uppstå i arbetet minst en gång per år. </a:t>
            </a:r>
          </a:p>
          <a:p>
            <a:r>
              <a:rPr lang="sv-SE" dirty="0">
                <a:effectLst/>
              </a:rPr>
              <a:t>Riskbedömning görs även vid händelse där hot och våld är inblandat. </a:t>
            </a:r>
          </a:p>
          <a:p>
            <a:r>
              <a:rPr lang="sv-SE" dirty="0">
                <a:effectLst/>
              </a:rPr>
              <a:t>Vid riskbedömningen ska även tidigare anmälda riskobservationer, arbetsskador och tillbud om hot och våld beaktas samt resultat från medarbetarenkäten gällande frågorna om hot och våld.</a:t>
            </a:r>
          </a:p>
          <a:p>
            <a:endParaRPr lang="sv-SE" dirty="0"/>
          </a:p>
        </p:txBody>
      </p:sp>
      <p:pic>
        <p:nvPicPr>
          <p:cNvPr id="5" name="Bildobjekt 4" descr="En bild som visar konst, design, illustration&#10;&#10;Automatiskt genererad beskrivning med medelhög exakthet">
            <a:extLst>
              <a:ext uri="{FF2B5EF4-FFF2-40B4-BE49-F238E27FC236}">
                <a16:creationId xmlns:a16="http://schemas.microsoft.com/office/drawing/2014/main" id="{0FB4A75A-8A54-3605-6ED2-1F32B8F136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0895" y="1736729"/>
            <a:ext cx="4176710" cy="41767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04552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2059D24-CD46-EC8A-EAA3-A5B791691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Vilka risker finns på vår arbetsplats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70A614-7267-9828-2ED3-7D829FF4BA51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 vert="horz" lIns="0" tIns="0" rIns="0" bIns="0" rtlCol="0" anchor="t">
            <a:normAutofit/>
          </a:bodyPr>
          <a:lstStyle/>
          <a:p>
            <a:pPr marL="229870" indent="-229870"/>
            <a:r>
              <a:rPr lang="sv-SE" dirty="0"/>
              <a:t>Se filmen</a:t>
            </a:r>
            <a:r>
              <a:rPr lang="sv-SE" dirty="0">
                <a:hlinkClick r:id="rId2"/>
              </a:rPr>
              <a:t>: Vilka risker har vi på vår arbetsplats?</a:t>
            </a:r>
            <a:endParaRPr lang="sv-SE" dirty="0">
              <a:cs typeface="Arial" panose="020B0604020202020204"/>
            </a:endParaRPr>
          </a:p>
          <a:p>
            <a:pPr marL="229870" indent="-229870"/>
            <a:r>
              <a:rPr lang="sv-SE" dirty="0"/>
              <a:t>Prata därefter om vilka risker som finns om hot och våld samt otillåten på er arbetsplats? Ni kan om ni vill ta hjälp av checklista.</a:t>
            </a:r>
            <a:endParaRPr lang="sv-SE" dirty="0">
              <a:cs typeface="Arial" panose="020B0604020202020204"/>
            </a:endParaRPr>
          </a:p>
          <a:p>
            <a:pPr marL="229870" indent="-229870"/>
            <a:r>
              <a:rPr lang="sv-SE" dirty="0"/>
              <a:t>Därefter har ni dialog om vilka åtgärder som behöver sättas in. </a:t>
            </a:r>
          </a:p>
          <a:p>
            <a:pPr marL="229870" indent="-229870"/>
            <a:r>
              <a:rPr lang="sv-SE" dirty="0"/>
              <a:t>Skriv in risker som inte kan hanteras direkt i er handlingsplan. Detta blir sedan ett underlag till er enhetsanpassade rutin hot och våldssituationer. </a:t>
            </a:r>
          </a:p>
          <a:p>
            <a:pPr marL="229870" indent="-229870"/>
            <a:r>
              <a:rPr lang="sv-SE" dirty="0"/>
              <a:t>Ha dialog om hur tydliga era rutiner är? Vet alla vem som gör vad om något händer?</a:t>
            </a:r>
            <a:endParaRPr lang="sv-SE" dirty="0">
              <a:cs typeface="Arial" panose="020B0604020202020204"/>
            </a:endParaRPr>
          </a:p>
          <a:p>
            <a:pPr marL="229870" indent="-229870"/>
            <a:r>
              <a:rPr lang="sv-SE" dirty="0">
                <a:cs typeface="Arial" panose="020B0604020202020204"/>
              </a:rPr>
              <a:t>Har hot och våldssituationer/otillåten påverkan polisanmälts?</a:t>
            </a:r>
          </a:p>
          <a:p>
            <a:pPr marL="229870" indent="-229870"/>
            <a:endParaRPr lang="sv-SE" dirty="0"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493406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BDAD27-E3F8-408B-A998-F26885507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Kontakt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E4FCA14-D569-4621-9ECA-81A8239362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Helene Johnsson</a:t>
            </a:r>
          </a:p>
          <a:p>
            <a:r>
              <a:rPr lang="sv-SE" dirty="0"/>
              <a:t>helene.johnsson@aldrevardomsorg.goteborg.se</a:t>
            </a:r>
          </a:p>
          <a:p>
            <a:r>
              <a:rPr lang="sv-SE" dirty="0"/>
              <a:t>Äldre samt vård- och omsorgsförvaltningen, Göteborgs Stad</a:t>
            </a:r>
          </a:p>
        </p:txBody>
      </p:sp>
    </p:spTree>
    <p:extLst>
      <p:ext uri="{BB962C8B-B14F-4D97-AF65-F5344CB8AC3E}">
        <p14:creationId xmlns:p14="http://schemas.microsoft.com/office/powerpoint/2010/main" val="2441568218"/>
      </p:ext>
    </p:extLst>
  </p:cSld>
  <p:clrMapOvr>
    <a:masterClrMapping/>
  </p:clrMapOvr>
</p:sld>
</file>

<file path=ppt/theme/theme1.xml><?xml version="1.0" encoding="utf-8"?>
<a:theme xmlns:a="http://schemas.openxmlformats.org/drawingml/2006/main" name="Göteborgs Stad – Blå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607A6647-1E2D-454B-A339-17BC31080D31}"/>
    </a:ext>
  </a:extLst>
</a:theme>
</file>

<file path=ppt/theme/theme10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öteborgs Stad – Mörkblå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AA4B3810-684E-4117-9085-0BD05AB2197B}"/>
    </a:ext>
  </a:extLst>
</a:theme>
</file>

<file path=ppt/theme/theme3.xml><?xml version="1.0" encoding="utf-8"?>
<a:theme xmlns:a="http://schemas.openxmlformats.org/drawingml/2006/main" name="Göteborgs Stad – Röd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88F39ED8-20F2-4154-B5FA-E3DFBA65AE9F}"/>
    </a:ext>
  </a:extLst>
</a:theme>
</file>

<file path=ppt/theme/theme4.xml><?xml version="1.0" encoding="utf-8"?>
<a:theme xmlns:a="http://schemas.openxmlformats.org/drawingml/2006/main" name="Göteborgs Stad – Turkos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4E0CFFA6-2F53-49AE-8AB5-FCEC43EEE8CD}"/>
    </a:ext>
  </a:extLst>
</a:theme>
</file>

<file path=ppt/theme/theme5.xml><?xml version="1.0" encoding="utf-8"?>
<a:theme xmlns:a="http://schemas.openxmlformats.org/drawingml/2006/main" name="Göteborgs Stad – Rosa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4B852849-615D-42DF-9FD9-53AFD6771B5A}"/>
    </a:ext>
  </a:extLst>
</a:theme>
</file>

<file path=ppt/theme/theme6.xml><?xml version="1.0" encoding="utf-8"?>
<a:theme xmlns:a="http://schemas.openxmlformats.org/drawingml/2006/main" name="Göteborgs Stad – Grön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590A078F-1C00-4335-8517-E713EE09D18F}"/>
    </a:ext>
  </a:extLst>
</a:theme>
</file>

<file path=ppt/theme/theme7.xml><?xml version="1.0" encoding="utf-8"?>
<a:theme xmlns:a="http://schemas.openxmlformats.org/drawingml/2006/main" name="Göteborgs Stad – Lila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FEEF4225-DF23-4A05-BDFD-AAB08ACF4615}"/>
    </a:ext>
  </a:extLst>
</a:theme>
</file>

<file path=ppt/theme/theme8.xml><?xml version="1.0" encoding="utf-8"?>
<a:theme xmlns:a="http://schemas.openxmlformats.org/drawingml/2006/main" name="Göteborgs Stad – Gul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4B39BACD-060C-4B7E-AB6D-2F890CF44FDD}"/>
    </a:ext>
  </a:extLst>
</a:theme>
</file>

<file path=ppt/theme/theme9.xml><?xml version="1.0" encoding="utf-8"?>
<a:theme xmlns:a="http://schemas.openxmlformats.org/drawingml/2006/main" name="Office-tema">
  <a:themeElements>
    <a:clrScheme name="Göteborgs Stad Powerpoint">
      <a:dk1>
        <a:sysClr val="windowText" lastClr="000000"/>
      </a:dk1>
      <a:lt1>
        <a:sysClr val="window" lastClr="FFFFFF"/>
      </a:lt1>
      <a:dk2>
        <a:srgbClr val="495663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868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27D1FB89B4AB14FA2559FF0B868F47D" ma:contentTypeVersion="10" ma:contentTypeDescription="Skapa ett nytt dokument." ma:contentTypeScope="" ma:versionID="0b94180113a1faed3569743c30a6fe6b">
  <xsd:schema xmlns:xsd="http://www.w3.org/2001/XMLSchema" xmlns:xs="http://www.w3.org/2001/XMLSchema" xmlns:p="http://schemas.microsoft.com/office/2006/metadata/properties" xmlns:ns2="b0ce67f5-ab09-467a-970c-06522761ce48" xmlns:ns3="655b1737-3d84-437d-abf8-09ccddba321b" targetNamespace="http://schemas.microsoft.com/office/2006/metadata/properties" ma:root="true" ma:fieldsID="2d5dbc7f12a5711a79d3915f81ac8c19" ns2:_="" ns3:_="">
    <xsd:import namespace="b0ce67f5-ab09-467a-970c-06522761ce48"/>
    <xsd:import namespace="655b1737-3d84-437d-abf8-09ccddba321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ce67f5-ab09-467a-970c-06522761ce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5b1737-3d84-437d-abf8-09ccddba321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3565BA2-1D21-4ACE-BA06-8E5E5F9805D8}">
  <ds:schemaRefs>
    <ds:schemaRef ds:uri="http://schemas.microsoft.com/office/infopath/2007/PartnerControls"/>
    <ds:schemaRef ds:uri="655b1737-3d84-437d-abf8-09ccddba321b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b0ce67f5-ab09-467a-970c-06522761ce48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04BFDE0-4B87-444E-9EB4-1594238D11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ce67f5-ab09-467a-970c-06522761ce48"/>
    <ds:schemaRef ds:uri="655b1737-3d84-437d-abf8-09ccddba32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5BA3D1F-5EC9-4F0C-8B75-9BD95DA5BBA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224</Words>
  <Application>Microsoft Office PowerPoint</Application>
  <PresentationFormat>Bredbild</PresentationFormat>
  <Paragraphs>19</Paragraphs>
  <Slides>4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8</vt:i4>
      </vt:variant>
      <vt:variant>
        <vt:lpstr>Bildrubriker</vt:lpstr>
      </vt:variant>
      <vt:variant>
        <vt:i4>4</vt:i4>
      </vt:variant>
    </vt:vector>
  </HeadingPairs>
  <TitlesOfParts>
    <vt:vector size="16" baseType="lpstr">
      <vt:lpstr>Arial</vt:lpstr>
      <vt:lpstr>Arial Black</vt:lpstr>
      <vt:lpstr>Calibri</vt:lpstr>
      <vt:lpstr>Wingdings</vt:lpstr>
      <vt:lpstr>Göteborgs Stad – Blå dekor</vt:lpstr>
      <vt:lpstr>Göteborgs Stad – Mörkblå dekor</vt:lpstr>
      <vt:lpstr>Göteborgs Stad – Röd dekor</vt:lpstr>
      <vt:lpstr>Göteborgs Stad – Turkos dekor</vt:lpstr>
      <vt:lpstr>Göteborgs Stad – Rosa dekor</vt:lpstr>
      <vt:lpstr>Göteborgs Stad – Grön dekor</vt:lpstr>
      <vt:lpstr>Göteborgs Stad – Lila dekor</vt:lpstr>
      <vt:lpstr>Göteborgs Stad – Gul dekor</vt:lpstr>
      <vt:lpstr>Riskbedömning hot och våld/otillåten påverkan</vt:lpstr>
      <vt:lpstr>Riskbedömning hot och våld samt otillåten påverkan</vt:lpstr>
      <vt:lpstr>Vilka risker finns på vår arbetsplats</vt:lpstr>
      <vt:lpstr>Kontakt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16:9</dc:title>
  <dc:creator>helene.johnsson@aldrevardomsorg.goteborg.se</dc:creator>
  <cp:lastModifiedBy>Helene Johnsson</cp:lastModifiedBy>
  <cp:revision>39</cp:revision>
  <dcterms:created xsi:type="dcterms:W3CDTF">2022-01-20T14:09:27Z</dcterms:created>
  <dcterms:modified xsi:type="dcterms:W3CDTF">2024-12-17T13:07:24Z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0x010100327D1FB89B4AB14FA2559FF0B868F47D</vt:lpwstr>
  </property>
</Properties>
</file>